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8240C2-3598-4FC7-98AD-39E548FAE167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35199B-5552-4A81-B03C-177707B6FF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A095-4647-43C2-888F-2153AC8FF96F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E191-3202-43A1-97AB-521998E41B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2E88-9C43-4CF3-A901-F27EC8ABE18D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DCFB-7B12-46D5-9D3E-FC3D9B68FD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1F2C-6FDB-43A9-8A18-99A5F32CAA44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2A35-B70A-4EA3-8056-0116531315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0ECF-1889-477A-AC50-BBEA11D0402F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E5C-288D-44EF-9D61-FBD2616306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CF38-CE4E-4CD7-9F43-7857C3B56827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DB2A-6276-47EA-86DD-EC5219C52A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2432-DBC1-44F6-B537-B0B4F5237B37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3363-BE58-4D2A-9824-7683D58C8F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3EE2-61EE-4C7B-B202-7C7384E144E7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5D36-078B-467C-BE29-B6DFB45352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4DF1-2A15-4FA2-9E45-36C0661CD0F6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E5A3-B88A-4049-98DB-BB502FA5EC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0699-DC2A-4F8A-89D4-33BFD6592D5F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F548-843D-400E-9411-483B1BB8E9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A995-20CD-4511-9804-B313255E1111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71FB-72CE-44A9-B90A-B9ED0E9A49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10D7-D481-4F74-BA6A-F3340A61B8F3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FCCE-C618-40C3-B058-72AFF8F97F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A7155B-52F0-4F12-B9C5-A986870A37BF}" type="datetimeFigureOut">
              <a:rPr lang="uk-UA"/>
              <a:pPr>
                <a:defRPr/>
              </a:pPr>
              <a:t>26.10.2014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1C4CF-17AA-4944-8DEF-576EC09169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404664"/>
            <a:ext cx="5723468" cy="14401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ДОШК</a:t>
            </a:r>
            <a:r>
              <a:rPr lang="uk-UA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ІЛЬНИЙ НАВЧАЛЬНИЙ ЗАКЛАД (ЯСЛА-САДОК) КОМБІНОВАНОГО ТИПУ 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«</a:t>
            </a:r>
            <a:r>
              <a:rPr lang="uk-UA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СВІТЛЯЧОК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»</a:t>
            </a:r>
            <a:endParaRPr lang="uk-UA" sz="2400" i="1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205038"/>
            <a:ext cx="5711825" cy="3887787"/>
          </a:xfrm>
        </p:spPr>
        <p:txBody>
          <a:bodyPr>
            <a:normAutofit/>
          </a:bodyPr>
          <a:lstStyle/>
          <a:p>
            <a:pPr marR="0" algn="ctr"/>
            <a:endParaRPr lang="uk-UA" sz="4000" u="sng" smtClean="0"/>
          </a:p>
          <a:p>
            <a:pPr marR="0" algn="ctr"/>
            <a:r>
              <a:rPr lang="uk-UA" sz="4000" b="1" u="sng" smtClean="0">
                <a:solidFill>
                  <a:srgbClr val="FFFF00"/>
                </a:solidFill>
              </a:rPr>
              <a:t>П О Р Т Ф О Л І О</a:t>
            </a:r>
          </a:p>
          <a:p>
            <a:pPr marR="0"/>
            <a:endParaRPr lang="uk-UA" sz="4000" u="sng" smtClean="0"/>
          </a:p>
          <a:p>
            <a:pPr marR="0"/>
            <a:r>
              <a:rPr lang="uk-UA" sz="2800" i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Вчителя-логопеда</a:t>
            </a:r>
          </a:p>
          <a:p>
            <a:pPr marR="0"/>
            <a:r>
              <a:rPr lang="uk-UA" sz="2800" i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КІЧИНСЬКОЇ </a:t>
            </a:r>
          </a:p>
          <a:p>
            <a:pPr marR="0"/>
            <a:r>
              <a:rPr lang="uk-UA" sz="2800" i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Інги Борисівни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2241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СТЕНД О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  <a:t>РГАНІВ АРТИКУЛЯЦІЇ</a:t>
            </a:r>
            <a:b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  <a:t>В ЛОГОПЕДИЧНОМУ КАБІНЕТІ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 descr="D:\ФОТОГРАФІЇ\портфоліо\DSCN4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27813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ФОТОГРАФІЇ\портфоліо\DSCN4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1808163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6561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u="sng" smtClean="0">
                <a:solidFill>
                  <a:srgbClr val="FF0000"/>
                </a:solidFill>
              </a:rPr>
              <a:t>МЕТОДИЧНІ    РОЗРОБКИ,</a:t>
            </a:r>
            <a:br>
              <a:rPr lang="uk-UA" u="sng" smtClean="0">
                <a:solidFill>
                  <a:srgbClr val="FF0000"/>
                </a:solidFill>
              </a:rPr>
            </a:br>
            <a:r>
              <a:rPr lang="uk-UA" u="sng" smtClean="0">
                <a:solidFill>
                  <a:srgbClr val="FF0000"/>
                </a:solidFill>
              </a:rPr>
              <a:t>ДИДАКТИЧНІ   ІГРИ</a:t>
            </a:r>
            <a:endParaRPr lang="uk-UA" u="sng">
              <a:solidFill>
                <a:srgbClr val="FF0000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79" name="Picture 2" descr="D:\ФОТОГРАФІЇ\портфоліо\DSCN4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63725"/>
            <a:ext cx="292893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ФОТОГРАФІЇ\портфоліо\DSCN4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024063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:\ФОТОГРАФІЇ\портфоліо\DSCN4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4400550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D:\ФОТОГРАФІЇ\портфоліо\DSCN49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188" y="4560888"/>
            <a:ext cx="3024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D:\ФОТОГРАФІЇ\портфоліо\DSCN49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051175"/>
            <a:ext cx="32162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smtClean="0">
                <a:solidFill>
                  <a:srgbClr val="7030A0"/>
                </a:solidFill>
              </a:rPr>
              <a:t>НАГОРОДИ</a:t>
            </a:r>
            <a:endParaRPr lang="uk-UA" i="1">
              <a:solidFill>
                <a:srgbClr val="7030A0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685800" y="1989138"/>
            <a:ext cx="7924800" cy="39544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5603" name="Picture 2" descr="D:\ФОТОГРАФІЇ\портфоліо\DSCN4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6480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Вася\Desktop\DSCN55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700213"/>
            <a:ext cx="31321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 О Т О Г А Л Е Р Е Я</a:t>
            </a:r>
            <a:endParaRPr lang="uk-UA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6626" name="Picture 2" descr="D:\ФОТОГРАФІЇ\портфоліо\DSCN4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2687637" cy="2014538"/>
          </a:xfrm>
          <a:noFill/>
        </p:spPr>
      </p:pic>
      <p:pic>
        <p:nvPicPr>
          <p:cNvPr id="26627" name="Picture 3" descr="D:\ФОТОГРАФІЇ\портфоліо\DSCN4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16113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057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365625"/>
            <a:ext cx="2644775" cy="1984375"/>
          </a:xfrm>
          <a:prstGeom prst="rect">
            <a:avLst/>
          </a:prstGeom>
          <a:noFill/>
        </p:spPr>
      </p:pic>
      <p:pic>
        <p:nvPicPr>
          <p:cNvPr id="26630" name="Picture 6" descr="DSC0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365625"/>
            <a:ext cx="2644775" cy="1984375"/>
          </a:xfrm>
          <a:prstGeom prst="rect">
            <a:avLst/>
          </a:prstGeom>
          <a:noFill/>
        </p:spPr>
      </p:pic>
      <p:pic>
        <p:nvPicPr>
          <p:cNvPr id="26631" name="Picture 7" descr="DSC057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365625"/>
            <a:ext cx="2641600" cy="1981200"/>
          </a:xfrm>
          <a:prstGeom prst="rect">
            <a:avLst/>
          </a:prstGeom>
          <a:noFill/>
        </p:spPr>
      </p:pic>
      <p:pic>
        <p:nvPicPr>
          <p:cNvPr id="26632" name="Picture 8" descr="DSC057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916113"/>
            <a:ext cx="2644775" cy="19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Вася\Desktop\ЗАГРУЗКА\Новая папка\0027-027-Djakuju-za-uva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404813"/>
            <a:ext cx="4826000" cy="4176712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 smtClean="0"/>
              <a:t>Дата </a:t>
            </a:r>
            <a:r>
              <a:rPr lang="ru-RU" sz="2400" b="1" i="1" dirty="0" err="1" smtClean="0"/>
              <a:t>народження</a:t>
            </a:r>
            <a:r>
              <a:rPr lang="ru-RU" sz="2400" i="1" dirty="0"/>
              <a:t>: </a:t>
            </a:r>
            <a:r>
              <a:rPr lang="ru-RU" sz="2400" i="1" dirty="0" smtClean="0"/>
              <a:t>04.08.1966</a:t>
            </a:r>
            <a:br>
              <a:rPr lang="ru-RU" sz="2400" i="1" dirty="0" smtClean="0"/>
            </a:br>
            <a:r>
              <a:rPr lang="ru-RU" sz="2400" b="1" i="1" dirty="0" err="1" smtClean="0"/>
              <a:t>Осв</a:t>
            </a:r>
            <a:r>
              <a:rPr lang="uk-UA" sz="2400" b="1" i="1" dirty="0" err="1" smtClean="0"/>
              <a:t>іта</a:t>
            </a:r>
            <a:r>
              <a:rPr lang="uk-UA" sz="2400" i="1" dirty="0" smtClean="0"/>
              <a:t>: вища</a:t>
            </a:r>
            <a:br>
              <a:rPr lang="uk-UA" sz="2400" i="1" dirty="0" smtClean="0"/>
            </a:br>
            <a:r>
              <a:rPr lang="uk-UA" sz="2400" b="1" i="1" dirty="0" smtClean="0"/>
              <a:t>ВНЗ</a:t>
            </a:r>
            <a:r>
              <a:rPr lang="uk-UA" sz="2400" i="1" dirty="0" smtClean="0"/>
              <a:t>: </a:t>
            </a:r>
            <a:r>
              <a:rPr lang="ru-RU" sz="2400" i="1" dirty="0" err="1"/>
              <a:t>Київський</a:t>
            </a:r>
            <a:r>
              <a:rPr lang="ru-RU" sz="2400" i="1" dirty="0"/>
              <a:t> </a:t>
            </a:r>
            <a:r>
              <a:rPr lang="ru-RU" sz="2400" i="1" dirty="0" err="1"/>
              <a:t>педагогічний</a:t>
            </a:r>
            <a:r>
              <a:rPr lang="ru-RU" sz="2400" i="1" dirty="0"/>
              <a:t> </a:t>
            </a:r>
            <a:br>
              <a:rPr lang="ru-RU" sz="2400" i="1" dirty="0"/>
            </a:br>
            <a:r>
              <a:rPr lang="ru-RU" sz="2400" i="1" dirty="0" smtClean="0"/>
              <a:t>         </a:t>
            </a:r>
            <a:r>
              <a:rPr lang="ru-RU" sz="2400" i="1" dirty="0" err="1" smtClean="0"/>
              <a:t>інститут</a:t>
            </a:r>
            <a:r>
              <a:rPr lang="ru-RU" sz="2400" i="1" dirty="0" smtClean="0"/>
              <a:t> </a:t>
            </a:r>
            <a:r>
              <a:rPr lang="ru-RU" sz="2400" i="1" dirty="0" err="1"/>
              <a:t>ім</a:t>
            </a:r>
            <a:r>
              <a:rPr lang="ru-RU" sz="2400" i="1" dirty="0"/>
              <a:t>. М. Горького (1988 р</a:t>
            </a:r>
            <a:r>
              <a:rPr lang="ru-RU" sz="2400" i="1" dirty="0" smtClean="0"/>
              <a:t>.)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b="1" i="1" dirty="0" smtClean="0"/>
              <a:t>Спеціальність за дипломом</a:t>
            </a:r>
            <a:r>
              <a:rPr lang="uk-UA" sz="2400" i="1" dirty="0" smtClean="0"/>
              <a:t>: </a:t>
            </a:r>
            <a:br>
              <a:rPr lang="uk-UA" sz="2400" i="1" dirty="0" smtClean="0"/>
            </a:br>
            <a:r>
              <a:rPr lang="uk-UA" sz="2400" b="1" i="1" dirty="0" smtClean="0"/>
              <a:t>Педагогічний стаж</a:t>
            </a:r>
            <a:r>
              <a:rPr lang="uk-UA" sz="2400" i="1" dirty="0" smtClean="0"/>
              <a:t>:</a:t>
            </a:r>
            <a:r>
              <a:rPr lang="en-US" sz="2400" i="1" dirty="0" smtClean="0"/>
              <a:t> </a:t>
            </a:r>
            <a:r>
              <a:rPr lang="uk-UA" sz="2400" i="1" dirty="0" smtClean="0"/>
              <a:t>26 років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b="1" i="1" dirty="0" smtClean="0"/>
              <a:t>Дата початку ведення</a:t>
            </a:r>
            <a:r>
              <a:rPr lang="uk-UA" sz="2400" i="1" dirty="0" smtClean="0"/>
              <a:t>: 01.10.2014</a:t>
            </a:r>
            <a:endParaRPr lang="uk-UA" sz="2400" i="1" dirty="0"/>
          </a:p>
        </p:txBody>
      </p:sp>
      <p:sp>
        <p:nvSpPr>
          <p:cNvPr id="1536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2486025" cy="3706812"/>
          </a:xfrm>
        </p:spPr>
      </p:pic>
      <p:pic>
        <p:nvPicPr>
          <p:cNvPr id="15364" name="Picture 3" descr="C:\Users\Вася\Desktop\ЗАГРУЗКА\Новая папка\5c0a868870b71ffed4343953f3eb62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4581525"/>
            <a:ext cx="20081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924800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  АТЕСТАЦІЇ</a:t>
            </a:r>
            <a:endParaRPr lang="uk-UA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685800" y="2060575"/>
            <a:ext cx="7924800" cy="3883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600" smtClean="0"/>
              <a:t>2013 рік, </a:t>
            </a:r>
          </a:p>
          <a:p>
            <a:pPr algn="ctr">
              <a:lnSpc>
                <a:spcPct val="150000"/>
              </a:lnSpc>
            </a:pPr>
            <a:r>
              <a:rPr lang="uk-UA" sz="3600" smtClean="0"/>
              <a:t>підтвердження кваліфікаційної категорії </a:t>
            </a:r>
          </a:p>
          <a:p>
            <a:pPr algn="r">
              <a:lnSpc>
                <a:spcPct val="150000"/>
              </a:lnSpc>
            </a:pPr>
            <a:r>
              <a:rPr lang="uk-UA" sz="3600" u="sng" smtClean="0"/>
              <a:t>«спеціаліст вищої категорії»</a:t>
            </a:r>
          </a:p>
        </p:txBody>
      </p:sp>
      <p:pic>
        <p:nvPicPr>
          <p:cNvPr id="16387" name="Picture 3" descr="C:\Users\Вася\Desktop\ЗАГРУЗКА\Новая папка\5c0a868870b71ffed4343953f3eb62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429125"/>
            <a:ext cx="20081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924800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  КВАЛІФІКАЦІЇ</a:t>
            </a:r>
            <a:endParaRPr lang="uk-UA" sz="40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685800" y="2492375"/>
            <a:ext cx="7924800" cy="3451225"/>
          </a:xfrm>
        </p:spPr>
        <p:txBody>
          <a:bodyPr/>
          <a:lstStyle/>
          <a:p>
            <a:r>
              <a:rPr lang="uk-UA" smtClean="0"/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60575"/>
            <a:ext cx="59055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smtClean="0">
                <a:solidFill>
                  <a:srgbClr val="FF0000"/>
                </a:solidFill>
              </a:rPr>
              <a:t>Професійне   кредо</a:t>
            </a:r>
            <a:endParaRPr lang="uk-UA" i="1">
              <a:solidFill>
                <a:srgbClr val="FF0000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685800" y="2205038"/>
            <a:ext cx="7924800" cy="3738562"/>
          </a:xfrm>
        </p:spPr>
        <p:txBody>
          <a:bodyPr/>
          <a:lstStyle/>
          <a:p>
            <a:endParaRPr lang="uk-UA" sz="4400" smtClean="0"/>
          </a:p>
          <a:p>
            <a:r>
              <a:rPr lang="uk-UA" sz="4400" smtClean="0"/>
              <a:t>Мова – то цілюще народне джерело.</a:t>
            </a:r>
          </a:p>
          <a:p>
            <a:pPr algn="r"/>
            <a:r>
              <a:rPr lang="uk-UA" sz="4400" i="1" smtClean="0"/>
              <a:t>В. Сухомлинський</a:t>
            </a:r>
          </a:p>
        </p:txBody>
      </p:sp>
      <p:pic>
        <p:nvPicPr>
          <p:cNvPr id="18435" name="Picture 3" descr="C:\Users\Вася\Desktop\ЗАГРУЗКА\Новая папк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679450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924800" cy="136815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i="1" smtClean="0">
                <a:solidFill>
                  <a:srgbClr val="00B050"/>
                </a:solidFill>
              </a:rPr>
              <a:t>Життєве  кредо</a:t>
            </a:r>
            <a:endParaRPr lang="uk-UA" i="1">
              <a:solidFill>
                <a:srgbClr val="00B050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7924800" cy="3600450"/>
          </a:xfrm>
        </p:spPr>
        <p:txBody>
          <a:bodyPr/>
          <a:lstStyle/>
          <a:p>
            <a:endParaRPr lang="uk-UA" sz="4400" smtClean="0"/>
          </a:p>
          <a:p>
            <a:pPr algn="ctr"/>
            <a:r>
              <a:rPr lang="uk-UA" sz="4400" smtClean="0"/>
              <a:t>Моя професія – це частинка </a:t>
            </a:r>
          </a:p>
          <a:p>
            <a:pPr algn="ctr"/>
            <a:r>
              <a:rPr lang="uk-UA" sz="4400" smtClean="0"/>
              <a:t>мого життя.</a:t>
            </a:r>
          </a:p>
        </p:txBody>
      </p:sp>
      <p:pic>
        <p:nvPicPr>
          <p:cNvPr id="19459" name="Picture 2" descr="C:\Users\Вася\Desktop\ЗАГРУЗКА\Новая папка\5315794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60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924800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smtClean="0">
                <a:solidFill>
                  <a:schemeClr val="accent5">
                    <a:lumMod val="50000"/>
                  </a:schemeClr>
                </a:solidFill>
              </a:rPr>
              <a:t>Досвід роботи на тему:</a:t>
            </a:r>
            <a:endParaRPr lang="uk-UA" i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685800" y="2276475"/>
            <a:ext cx="7924800" cy="3667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smtClean="0">
                <a:solidFill>
                  <a:srgbClr val="C00000"/>
                </a:solidFill>
              </a:rPr>
              <a:t>«ЛОГОПЕДИЧНА РИТМІКА В СИСТЕМІ КОРЕКЦІЙНОЇ РОБОТИ З ДІТЬМИ ДОШКІЛЬНОГО ВІКУ, ЯКІ МАЮТЬ ЗАЇКАННЯ»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13681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u="sng" smtClean="0">
                <a:solidFill>
                  <a:schemeClr val="accent6">
                    <a:lumMod val="50000"/>
                  </a:schemeClr>
                </a:solidFill>
              </a:rPr>
              <a:t>М Е Т А:</a:t>
            </a:r>
            <a:endParaRPr lang="uk-UA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685800" y="1916113"/>
            <a:ext cx="7924800" cy="4027487"/>
          </a:xfrm>
        </p:spPr>
        <p:txBody>
          <a:bodyPr/>
          <a:lstStyle/>
          <a:p>
            <a:pPr algn="ctr"/>
            <a:r>
              <a:rPr lang="uk-UA" sz="2800" dirty="0" smtClean="0"/>
              <a:t>До кожної дитини із заїканням потрібний диференційований підхід та </a:t>
            </a:r>
            <a:r>
              <a:rPr lang="uk-UA" sz="2800" dirty="0" err="1" smtClean="0"/>
              <a:t>корекційно-педагогічні</a:t>
            </a:r>
            <a:r>
              <a:rPr lang="uk-UA" sz="2800" dirty="0" smtClean="0"/>
              <a:t> методи. А використання ефективних прийомів корекції відхилень в </a:t>
            </a:r>
            <a:r>
              <a:rPr lang="uk-UA" sz="2800" dirty="0" err="1" smtClean="0"/>
              <a:t>заїкуваних</a:t>
            </a:r>
            <a:r>
              <a:rPr lang="uk-UA" sz="2800" dirty="0" smtClean="0"/>
              <a:t> дітей буде допомагати у виправленні мови та корегуванні відхилень в особистості. </a:t>
            </a:r>
            <a:endParaRPr lang="en-US" sz="2800" dirty="0" smtClean="0"/>
          </a:p>
        </p:txBody>
      </p:sp>
      <p:pic>
        <p:nvPicPr>
          <p:cNvPr id="21507" name="Picture 2" descr="C:\Users\Вася\Desktop\ЗАГРУЗКА\Новая папка\1368688302_766399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24400"/>
            <a:ext cx="1441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1152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smtClean="0">
                <a:solidFill>
                  <a:srgbClr val="00B0F0"/>
                </a:solidFill>
              </a:rPr>
              <a:t>Відкриті покази</a:t>
            </a:r>
            <a:endParaRPr lang="uk-UA" i="1">
              <a:solidFill>
                <a:srgbClr val="00B0F0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685800" y="1773238"/>
            <a:ext cx="7924800" cy="41703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ru-RU" smtClean="0"/>
              <a:t>К</a:t>
            </a:r>
            <a:r>
              <a:rPr lang="uk-UA" smtClean="0"/>
              <a:t>вітень 2009 р. Науково-методичний семінар для вчителів-логопедів ДНЗ та логопедичних пунктів системи освіти Київської області. Відкрите заняття на тему: «Навчання грамоти дітей старшого дошкільного віку з фонетико-фонематичним недорозвитком мови»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mtClean="0"/>
              <a:t>Березень 2012 р. Науково-методичний семінар  за участю Рібцун Ю. В. кандидата пед. наук, старшого наукового спіробітника лабораторії логопедії Інституту Спеціальної педагогіки НАПН України. Відкрите заняття на тему: «Прийшла красуня весна, всю землю заквітчала».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216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ДОШКІЛЬНИЙ НАВЧАЛЬНИЙ ЗАКЛАД (ЯСЛА-САДОК) КОМБІНОВАНОГО ТИПУ «СВІТЛЯЧОК»</vt:lpstr>
      <vt:lpstr> Дата народження: 04.08.1966 Освіта: вища ВНЗ: Київський педагогічний           інститут ім. М. Горького (1988 р.) Спеціальність за дипломом:  Педагогічний стаж: 26 років Дата початку ведення: 01.10.2014</vt:lpstr>
      <vt:lpstr>ПІДСУМКИ  АТЕСТАЦІЇ</vt:lpstr>
      <vt:lpstr>ПІДВИЩЕННЯ   КВАЛІФІКАЦІЇ</vt:lpstr>
      <vt:lpstr>Професійне   кредо</vt:lpstr>
      <vt:lpstr>Життєве  кредо</vt:lpstr>
      <vt:lpstr>Досвід роботи на тему:</vt:lpstr>
      <vt:lpstr>М Е Т А:</vt:lpstr>
      <vt:lpstr>Відкриті покази</vt:lpstr>
      <vt:lpstr>  СТЕНД ОРГАНІВ АРТИКУЛЯЦІЇ В ЛОГОПЕДИЧНОМУ КАБІНЕТІ</vt:lpstr>
      <vt:lpstr>МЕТОДИЧНІ    РОЗРОБКИ, ДИДАКТИЧНІ   ІГРИ</vt:lpstr>
      <vt:lpstr>НАГОРОДИ</vt:lpstr>
      <vt:lpstr>Ф О Т О Г А Л Е Р Е 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КОМБІНОВАНОГО ТИПУ «СВІТЛЯЧОК</dc:title>
  <dc:creator>Вася</dc:creator>
  <cp:lastModifiedBy>User</cp:lastModifiedBy>
  <cp:revision>27</cp:revision>
  <dcterms:created xsi:type="dcterms:W3CDTF">2014-10-01T16:54:29Z</dcterms:created>
  <dcterms:modified xsi:type="dcterms:W3CDTF">2014-10-26T19:50:21Z</dcterms:modified>
</cp:coreProperties>
</file>