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90" autoAdjust="0"/>
  </p:normalViewPr>
  <p:slideViewPr>
    <p:cSldViewPr>
      <p:cViewPr varScale="1">
        <p:scale>
          <a:sx n="93" d="100"/>
          <a:sy n="93" d="100"/>
        </p:scale>
        <p:origin x="-9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C5EB-14F9-4869-8B60-0DDAF6B53B50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0A70-89FF-419A-AF0A-2EAC01F9B4B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01EB-422B-4172-8B4A-B0405F997CB3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AA98-7CD6-4FE1-9089-E7A8C30052D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7F66-5587-4DE5-89F9-2364C4F8B62C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DECD-1D68-4A9F-AF51-05037AA431A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947A8D-003B-4D48-84E1-17D5E56E0962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D2A9E2-438E-4C3A-A9B7-E17C1E86C02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2062-EDF2-42B6-B6AB-5027A1FBC083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74BC-D6BF-4EDF-8C93-D850B7BE19C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3DB0-3C40-4514-9F79-EB009AE2EAAE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6F0B-BD9E-47AC-BE48-7C02A01E578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C8C2-6450-47EE-A9C6-935ED393FA5D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F998-8466-412C-A7F6-1D4CF1F7178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970D06-3FD7-4B96-A029-CDCF9465FDA2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083E51-9EE7-4B25-A3BF-A18ED0B1D1B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390B-0F98-4D07-B54E-2BEF104528BF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15BB-F881-4634-8FAB-1BF638CC112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B8C34E-ACF0-43CB-AE24-B693D3D532CC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7A4E3E-BEE3-414B-BC0C-CF20091A6D3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633BB2-5F7A-4C36-BA61-28F2B4480889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0C2529-6773-4457-9638-1B49AAA6D67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596C2C3-9788-48B1-AB69-9D17CB2B966E}" type="datetimeFigureOut">
              <a:rPr lang="uk-UA"/>
              <a:pPr>
                <a:defRPr/>
              </a:pPr>
              <a:t>20.11.2014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9CE4CA3-2713-4866-B3AB-6113F0D62A8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0" r:id="rId5"/>
    <p:sldLayoutId id="2147483687" r:id="rId6"/>
    <p:sldLayoutId id="2147483681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476250"/>
            <a:ext cx="6172200" cy="18954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ДОШКІЛЬНИЙ НАВЧАЛЬНИЙ ЗАКЛАД</a:t>
            </a:r>
            <a:br>
              <a:rPr lang="ru-RU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(ЯСЛА-САДОК) КОМБІНОВАНОГО ТИПУ</a:t>
            </a:r>
            <a:br>
              <a:rPr lang="ru-RU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“СВІТЛЯЧОК”</a:t>
            </a:r>
            <a:endParaRPr lang="uk-UA" sz="2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ВИХОВАТЕЛЬ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ТЮТЮННИК Ольга Василівна</a:t>
            </a: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59063"/>
            <a:ext cx="11398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  ПОКАЗИ</a:t>
            </a:r>
            <a:endParaRPr lang="uk-UA" sz="48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sz="quarter" idx="1"/>
          </p:nvPr>
        </p:nvSpPr>
        <p:spPr>
          <a:xfrm>
            <a:off x="395288" y="1557338"/>
            <a:ext cx="7467600" cy="48736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002776"/>
                </a:solidFill>
              </a:rPr>
              <a:t>2011. Художнє конструювання з природного матеріалу та ниток «Конячка» (старша група)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002776"/>
                </a:solidFill>
              </a:rPr>
              <a:t>2011. Заняття з патріотичного виховання «Без верби і калини нема України» (старша група)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002776"/>
                </a:solidFill>
              </a:rPr>
              <a:t>2012. Інтегроване заняття з художньо-естетичного розвитку «Мандри по казках Чуковського» (старша група)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002776"/>
                </a:solidFill>
              </a:rPr>
              <a:t>2012 Драматизація казки на новий лад «Колосок» (молодша група)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002776"/>
                </a:solidFill>
              </a:rPr>
              <a:t>2013. Інтегроване заняття з екологічного виховання «Посадимо ялинку в лісі» (середня група)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000" b="1" i="1" smtClean="0">
                <a:solidFill>
                  <a:srgbClr val="002776"/>
                </a:solidFill>
              </a:rPr>
              <a:t>2014. Інтегроване заняття з логіко-математичного розвитку «У світі чисел» (старша група)</a:t>
            </a:r>
          </a:p>
        </p:txBody>
      </p:sp>
      <p:pic>
        <p:nvPicPr>
          <p:cNvPr id="22531" name="Picture 2" descr="C:\Users\Вася\Desktop\ЗАГРУЗКА\Новая папк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500438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О Т О Г А Л Е Р Е Я</a:t>
            </a:r>
            <a:endParaRPr lang="uk-UA" sz="48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Вася\Desktop\АЛІНКА\DSCN3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981075"/>
            <a:ext cx="2400300" cy="1800225"/>
          </a:xfrm>
        </p:spPr>
      </p:pic>
      <p:pic>
        <p:nvPicPr>
          <p:cNvPr id="23555" name="Picture 3" descr="C:\Users\Вася\Desktop\АЛІНКА\DSCN3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25" y="10588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DSCN0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9810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DSCN3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30686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DSC091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25" y="30686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DSC097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3450" y="30384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dscn2337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663" y="5013325"/>
            <a:ext cx="2251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 descr="DSCN35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6425" y="50371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 descr="F:\фото\DSCN035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3450" y="501332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4578" name="Picture 2" descr="C:\Users\Вася\Desktop\ЗАГРУЗКА\Новая папка\img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79" name="Picture 3" descr="C:\Users\Вася\Desktop\ЗАГРУЗКА\Новая папка\707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341438"/>
            <a:ext cx="47847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638" y="260350"/>
            <a:ext cx="4464050" cy="62134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Дата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народження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: 17 березня 1951 рік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Освіта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середня спеціальна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Назва навчального закладу,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рік закінчення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Київське педагогічне училище № 1, 1982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Спеціальність за дипломом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: вихователь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Педагогічний стаж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39 років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Дата початку роботи в ДНЗ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рік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Дата початку ведення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30.10.2014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рік 	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Picture 2" descr="C:\Users\Вася\Desktop\ЗАГРУЗКА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981075"/>
            <a:ext cx="3490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260350"/>
            <a:ext cx="7467600" cy="850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4400" b="1" u="sng" cap="none" smtClean="0">
                <a:solidFill>
                  <a:srgbClr val="0070C0"/>
                </a:solidFill>
              </a:rPr>
              <a:t>ПІДСУМКИ АТЕСТАЦІЇ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5400" b="1" smtClean="0">
                <a:solidFill>
                  <a:srgbClr val="00B0F0"/>
                </a:solidFill>
                <a:latin typeface="Gabriola"/>
              </a:rPr>
              <a:t>2009 рік, підтвердження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uk-UA" sz="5400" b="1" smtClean="0">
              <a:solidFill>
                <a:srgbClr val="00B0F0"/>
              </a:solidFill>
              <a:latin typeface="Gabriola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uk-UA" sz="5400" b="1" smtClean="0">
                <a:solidFill>
                  <a:srgbClr val="00B0F0"/>
                </a:solidFill>
                <a:latin typeface="Gabriola"/>
              </a:rPr>
              <a:t>кваліфікаційної категорії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uk-UA" sz="5400" b="1" smtClean="0">
              <a:solidFill>
                <a:srgbClr val="00B0F0"/>
              </a:solidFill>
              <a:latin typeface="Gabriola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uk-UA" sz="5400" b="1" smtClean="0">
                <a:solidFill>
                  <a:srgbClr val="00B0F0"/>
                </a:solidFill>
                <a:latin typeface="Gabriola"/>
              </a:rPr>
              <a:t>        “спеціаліст”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uk-UA" smtClean="0"/>
          </a:p>
        </p:txBody>
      </p:sp>
      <p:pic>
        <p:nvPicPr>
          <p:cNvPr id="15363" name="Picture 2" descr="C:\Users\Вася\Desktop\ЗАГРУЗКА\Новая папка\87880f7571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4149725"/>
            <a:ext cx="178593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chemeClr val="accent5">
                    <a:lumMod val="75000"/>
                  </a:schemeClr>
                </a:solidFill>
              </a:rPr>
              <a:t>КУРСОВА </a:t>
            </a:r>
            <a:r>
              <a:rPr lang="uk-UA" sz="44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4400" b="1" i="1" dirty="0" smtClean="0">
                <a:solidFill>
                  <a:schemeClr val="accent5">
                    <a:lumMod val="75000"/>
                  </a:schemeClr>
                </a:solidFill>
              </a:rPr>
              <a:t>ПЕРЕПІДГОТОВКА</a:t>
            </a:r>
            <a:endParaRPr lang="uk-UA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smtClean="0"/>
              <a:t>   </a:t>
            </a:r>
            <a:r>
              <a:rPr lang="ru-RU" sz="4800" b="1" smtClean="0">
                <a:solidFill>
                  <a:srgbClr val="AB0043"/>
                </a:solidFill>
                <a:latin typeface="Century Gothic" pitchFamily="34" charset="0"/>
              </a:rPr>
              <a:t>2013 - 2014 н. р.,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4800" b="1" smtClean="0">
              <a:solidFill>
                <a:srgbClr val="AB0043"/>
              </a:solidFill>
              <a:latin typeface="Century Gothic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smtClean="0">
                <a:solidFill>
                  <a:srgbClr val="AB0043"/>
                </a:solidFill>
                <a:latin typeface="Century Gothic" pitchFamily="34" charset="0"/>
              </a:rPr>
              <a:t>       КОІПОПК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smtClean="0">
                <a:solidFill>
                  <a:srgbClr val="AB0043"/>
                </a:solidFill>
                <a:latin typeface="Century Gothic" pitchFamily="34" charset="0"/>
              </a:rPr>
              <a:t>     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smtClean="0">
                <a:solidFill>
                  <a:srgbClr val="AB0043"/>
                </a:solidFill>
                <a:latin typeface="Century Gothic" pitchFamily="34" charset="0"/>
              </a:rPr>
              <a:t>               м. Біла Церква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uk-UA" b="1" smtClean="0">
              <a:latin typeface="Century Gothic" pitchFamily="34" charset="0"/>
            </a:endParaRPr>
          </a:p>
        </p:txBody>
      </p:sp>
      <p:pic>
        <p:nvPicPr>
          <p:cNvPr id="16387" name="Picture 2" descr="C:\Users\Вася\Desktop\ЗАГРУЗКА\Новая папка\0001-001-Priraschenie-argum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25738"/>
            <a:ext cx="27590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Професійне   кредо</a:t>
            </a:r>
            <a:endParaRPr lang="uk-UA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r" eaLnBrk="1" hangingPunct="1">
              <a:lnSpc>
                <a:spcPct val="25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«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Неможна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бути педагогом,</a:t>
            </a:r>
          </a:p>
          <a:p>
            <a:pPr marL="0" indent="0" algn="r" eaLnBrk="1" hangingPunct="1">
              <a:lnSpc>
                <a:spcPct val="250000"/>
              </a:lnSpc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н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е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оволодівши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тонким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емоційно-естетичним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баченням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навколишнього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світу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…»</a:t>
            </a:r>
          </a:p>
          <a:p>
            <a:pPr marL="0" indent="0" algn="r" eaLnBrk="1" hangingPunct="1">
              <a:lnSpc>
                <a:spcPct val="25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В.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Сухомлинський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500" cap="none" smtClean="0">
                <a:solidFill>
                  <a:srgbClr val="00FF00"/>
                </a:solidFill>
              </a:rPr>
              <a:t>В СВОЇЙ ДІЯЛЬНОСТІ КЕРУЮСЬ: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Tx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buClrTx/>
              <a:buFontTx/>
              <a:buChar char="•"/>
              <a:defRPr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  <a:defRPr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Впевнений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Старт»-2011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 2 до 7 років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«Дитина»-2012</a:t>
            </a:r>
          </a:p>
          <a:p>
            <a:pPr eaLnBrk="1" hangingPunct="1">
              <a:buClrTx/>
              <a:buFontTx/>
              <a:buChar char="•"/>
              <a:defRPr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  <a:defRPr/>
            </a:pP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до Програми “</a:t>
            </a:r>
            <a:r>
              <a:rPr lang="uk-UA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Дитина”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-2012</a:t>
            </a:r>
          </a:p>
          <a:p>
            <a:pPr eaLnBrk="1" hangingPunct="1">
              <a:buClrTx/>
              <a:buFontTx/>
              <a:buChar char="•"/>
              <a:defRPr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  <a:defRPr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стандартом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Tx/>
              <a:buFontTx/>
              <a:buChar char="•"/>
              <a:defRPr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  <a:defRPr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Базовим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компонентом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uk-UA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перш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дорослими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Дайте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дитинству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дозріти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дітях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Жан-Жак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Руссо</a:t>
            </a:r>
            <a:endParaRPr 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6400" b="1" i="1" cap="none" smtClean="0">
                <a:solidFill>
                  <a:srgbClr val="00FF00"/>
                </a:solidFill>
              </a:rPr>
              <a:t>ЗАВДАННЯ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1.Вдосконалювати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інтелектуальну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мовленнєву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літературними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методика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Н.Гавриш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eaLnBrk="1" hangingPunct="1">
              <a:buClrTx/>
              <a:buFont typeface="Wingdings" pitchFamily="2" charset="2"/>
              <a:buAutoNum type="arabicPeriod"/>
              <a:defRPr/>
            </a:pP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3.Працювати над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дітей-дошкільників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Розвивальне читання за авторською методикою Л.</a:t>
            </a:r>
            <a:r>
              <a:rPr lang="uk-UA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Шелестової</a:t>
            </a:r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НАГОРОДИ</a:t>
            </a:r>
            <a:endParaRPr lang="uk-UA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F:\фото\DSCN04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5616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i="1" u="sng" dirty="0">
                <a:solidFill>
                  <a:schemeClr val="accent5">
                    <a:lumMod val="75000"/>
                  </a:schemeClr>
                </a:solidFill>
              </a:rPr>
              <a:t>МОЇ ПРИНЦИПИ РОБОТИ:</a:t>
            </a:r>
            <a:br>
              <a:rPr lang="uk-UA" sz="2000" b="1" i="1" u="sng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u="sng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2000" u="sng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НЕ БУТИ НАСТИРЛИВОЮ: У КОЖНОГО СВІЙ СВІТ ІНТЕРЕСІВ І ЗАХОПЛЕНЬ;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ДІТЯМ БІЛЬШЕ САМОСТІЙНОСТІ І ПРАВА ВИБОРУ;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НЕ РОЗВАЖАЛЬНІСТЬ, А ЦІКАВІСТЬ І ЗАХОПЛЕННЯ ЯК ОСНОВА ЕМОЦІЙНОГО ТОНУ ЗАНЯТТЯ;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«ПРИХОВАНА» ДИФЕРЕНЦІАЦІЯ ВИХОВАНЦІВ ПО НАВЧАЛЬНИМ МОЖЛИВОСТЯМ, ІНТЕРЕСАМ, ОСОБЛИВОСТЯМ І НАХИЛАМ;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ВМІТИ ВСТАВАТИ НА ПОЗИЦІЮ ДИТИНИ, БАЧИТИ В НІЙ ОСОБИСТІСТЬ, ІНДИВІДУАЛЬНІСТЬ;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ДОПОМАГАТИ ДИТИНІ БУТИ СОЦІАЛЬНО ЗНАЧИМИМ І УСПІШНИМ;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НАДАЄШ ВИМОГИ ДО ВИХОВАНЦІВ, ПЕРЕВІР, ВІДПОВІДАЄШ ЇМ САМ;</a:t>
            </a:r>
            <a:b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• ВСЕ НОВЕ - ЦЕ ЦІКАВО!</a:t>
            </a:r>
          </a:p>
        </p:txBody>
      </p:sp>
      <p:pic>
        <p:nvPicPr>
          <p:cNvPr id="21506" name="Picture 2" descr="C:\Users\Вася\Desktop\ЗАГРУЗКА\Новая папк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175" y="5246688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337</Words>
  <Application>Microsoft Office PowerPoint</Application>
  <PresentationFormat>Екран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Шаблон оформлення</vt:lpstr>
      </vt:variant>
      <vt:variant>
        <vt:i4>7</vt:i4>
      </vt:variant>
      <vt:variant>
        <vt:lpstr>Заголовки слайдів</vt:lpstr>
      </vt:variant>
      <vt:variant>
        <vt:i4>12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Calibri</vt:lpstr>
      <vt:lpstr>Gabriola</vt:lpstr>
      <vt:lpstr>Century Gothic</vt:lpstr>
      <vt:lpstr>Corbel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ДОШКІЛЬНИЙ НАВЧАЛЬНИЙ ЗАКЛАД (ЯСЛА-САДОК) КОМБІНОВАНОГО ТИПУ “СВІТЛЯЧОК”</vt:lpstr>
      <vt:lpstr>Слайд 2</vt:lpstr>
      <vt:lpstr>ПІДСУМКИ АТЕСТАЦІЇ</vt:lpstr>
      <vt:lpstr>КУРСОВА  ПЕРЕПІДГОТОВКА</vt:lpstr>
      <vt:lpstr>ПРОФЕСІЙНЕ   КРЕДО</vt:lpstr>
      <vt:lpstr>В СВОЇЙ ДІЯЛЬНОСТІ КЕРУЮСЬ:</vt:lpstr>
      <vt:lpstr>ЗАВДАННЯ</vt:lpstr>
      <vt:lpstr>НАГОРОДИ</vt:lpstr>
      <vt:lpstr>МОЇ ПРИНЦИПИ РОБОТИ:  • НЕ БУТИ НАСТИРЛИВОЮ: У КОЖНОГО СВІЙ СВІТ ІНТЕРЕСІВ І ЗАХОПЛЕНЬ; • ДІТЯМ БІЛЬШЕ САМОСТІЙНОСТІ І ПРАВА ВИБОРУ; • НЕ РОЗВАЖАЛЬНІСТЬ, А ЦІКАВІСТЬ І ЗАХОПЛЕННЯ ЯК ОСНОВА ЕМОЦІЙНОГО ТОНУ ЗАНЯТТЯ; • «ПРИХОВАНА» ДИФЕРЕНЦІАЦІЯ ВИХОВАНЦІВ ПО НАВЧАЛЬНИМ МОЖЛИВОСТЯМ, ІНТЕРЕСАМ, ОСОБЛИВОСТЯМ І НАХИЛАМ; • ВМІТИ ВСТАВАТИ НА ПОЗИЦІЮ ДИТИНИ, БАЧИТИ В НІЙ ОСОБИСТІСТЬ, ІНДИВІДУАЛЬНІСТЬ; • ДОПОМАГАТИ ДИТИНІ БУТИ СОЦІАЛЬНО ЗНАЧИМИМ І УСПІШНИМ; • НАДАЄШ ВИМОГИ ДО ВИХОВАНЦІВ, ПЕРЕВІР, ВІДПОВІДАЄШ ЇМ САМ; • ВСЕ НОВЕ - ЦЕ ЦІКАВО!</vt:lpstr>
      <vt:lpstr>ВІДКРИТІ  ПОКАЗИ</vt:lpstr>
      <vt:lpstr>Ф О Т О Г А Л Е Р Е 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Користувач</cp:lastModifiedBy>
  <cp:revision>33</cp:revision>
  <dcterms:created xsi:type="dcterms:W3CDTF">2014-10-26T12:44:50Z</dcterms:created>
  <dcterms:modified xsi:type="dcterms:W3CDTF">2014-11-20T09:39:19Z</dcterms:modified>
</cp:coreProperties>
</file>