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9" r:id="rId3"/>
    <p:sldId id="258" r:id="rId4"/>
    <p:sldId id="260" r:id="rId5"/>
    <p:sldId id="267" r:id="rId6"/>
    <p:sldId id="275" r:id="rId7"/>
    <p:sldId id="261" r:id="rId8"/>
    <p:sldId id="262" r:id="rId9"/>
    <p:sldId id="266" r:id="rId10"/>
    <p:sldId id="274" r:id="rId11"/>
    <p:sldId id="270" r:id="rId12"/>
    <p:sldId id="269" r:id="rId13"/>
    <p:sldId id="271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EAD81-64AD-4751-87D6-9655D66F97A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075D7-EEBE-4A84-A3EA-FBD28750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61B04-B216-4F74-84E5-08E82A13860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37FFD-5ED5-44BB-ADFE-F7108501B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6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61B04-B216-4F74-84E5-08E82A13860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37FFD-5ED5-44BB-ADFE-F7108501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61B04-B216-4F74-84E5-08E82A13860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37FFD-5ED5-44BB-ADFE-F7108501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61B04-B216-4F74-84E5-08E82A13860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37FFD-5ED5-44BB-ADFE-F7108501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61B04-B216-4F74-84E5-08E82A13860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37FFD-5ED5-44BB-ADFE-F7108501B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6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61B04-B216-4F74-84E5-08E82A13860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37FFD-5ED5-44BB-ADFE-F7108501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61B04-B216-4F74-84E5-08E82A13860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37FFD-5ED5-44BB-ADFE-F7108501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61B04-B216-4F74-84E5-08E82A13860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37FFD-5ED5-44BB-ADFE-F7108501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61B04-B216-4F74-84E5-08E82A13860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37FFD-5ED5-44BB-ADFE-F7108501B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6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61B04-B216-4F74-84E5-08E82A13860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37FFD-5ED5-44BB-ADFE-F7108501B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61B04-B216-4F74-84E5-08E82A13860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37FFD-5ED5-44BB-ADFE-F7108501B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6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461B04-B216-4F74-84E5-08E82A138602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4E37FFD-5ED5-44BB-ADFE-F7108501B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6000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172200" cy="24704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ДОШКІЛЬНИЙ НАВЧАЛЬНИЙ ЗАКЛАД (ЯСЛА-САДОК)КОМБІНОВАНОГО ТИПУ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СВІТЛЯЧОК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87624" y="4581128"/>
            <a:ext cx="740664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Вихователь :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Дерев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янко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Лариса Михайлівна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9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8028384" cy="6021288"/>
          </a:xfrm>
        </p:spPr>
      </p:pic>
    </p:spTree>
  </p:cSld>
  <p:clrMapOvr>
    <a:masterClrMapping/>
  </p:clrMapOvr>
  <p:transition advClick="0" advTm="60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4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7695637" cy="5771728"/>
          </a:xfrm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SCN0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1072" y="332656"/>
            <a:ext cx="8352928" cy="6264696"/>
          </a:xfrm>
        </p:spPr>
      </p:pic>
    </p:spTree>
  </p:cSld>
  <p:clrMapOvr>
    <a:masterClrMapping/>
  </p:clrMapOvr>
  <p:transition advClick="0" advTm="6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700458" cy="6525344"/>
          </a:xfrm>
        </p:spPr>
      </p:pic>
    </p:spTree>
  </p:cSld>
  <p:clrMapOvr>
    <a:masterClrMapping/>
  </p:clrMapOvr>
  <p:transition advClick="0" advTm="6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2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56171"/>
            <a:ext cx="8802439" cy="6601829"/>
          </a:xfrm>
        </p:spPr>
      </p:pic>
    </p:spTree>
  </p:cSld>
  <p:clrMapOvr>
    <a:masterClrMapping/>
  </p:clrMapOvr>
  <p:transition advClick="0" advTm="6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80" y="0"/>
            <a:ext cx="841512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i="1" dirty="0" smtClean="0"/>
              <a:t>Дякую за увагу!!!</a:t>
            </a:r>
            <a:endParaRPr lang="ru-RU" sz="5400" i="1" dirty="0"/>
          </a:p>
        </p:txBody>
      </p:sp>
    </p:spTree>
  </p:cSld>
  <p:clrMapOvr>
    <a:masterClrMapping/>
  </p:clrMapOvr>
  <p:transition advClick="0" advTm="6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836712"/>
            <a:ext cx="4320480" cy="4896544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13 січня 1970 р. народження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Вихователь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освіта : середня-спеціальна, спеціаліст.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Білоцерківське педагогічне училище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Факультет:  дошкільне виховання; 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1985 - 1989рр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спеціальність за дипломом: вихователь в дошкільних закладах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Педагогічний  стаж на день початку ведення : 25 років, 2 місяці.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599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528392" cy="5472608"/>
          </a:xfrm>
        </p:spPr>
      </p:pic>
    </p:spTree>
  </p:cSld>
  <p:clrMapOvr>
    <a:masterClrMapping/>
  </p:clrMapOvr>
  <p:transition advClick="0" advTm="6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514806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Підсумки атестації: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83568" y="2636912"/>
          <a:ext cx="7467600" cy="22322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3312368"/>
                <a:gridCol w="4155232"/>
              </a:tblGrid>
              <a:tr h="1147851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Рік проходження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Присвоєно категорію / звання </a:t>
                      </a:r>
                      <a:endParaRPr lang="ru-RU" dirty="0"/>
                    </a:p>
                  </a:txBody>
                  <a:tcPr/>
                </a:tc>
              </a:tr>
              <a:tr h="108439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2008</a:t>
                      </a:r>
                      <a:r>
                        <a:rPr lang="uk-UA" baseline="0" dirty="0" smtClean="0"/>
                        <a:t> </a:t>
                      </a:r>
                      <a:endParaRPr lang="uk-UA" baseline="0" dirty="0" smtClean="0"/>
                    </a:p>
                    <a:p>
                      <a:pPr algn="ctr"/>
                      <a:r>
                        <a:rPr lang="uk-UA" baseline="0" dirty="0" smtClean="0"/>
                        <a:t> </a:t>
                      </a:r>
                      <a:r>
                        <a:rPr lang="uk-UA" baseline="0" dirty="0" smtClean="0"/>
                        <a:t>201</a:t>
                      </a:r>
                      <a:r>
                        <a:rPr lang="ru-RU" baseline="0" dirty="0" smtClean="0"/>
                        <a:t>3рр.</a:t>
                      </a:r>
                      <a:endParaRPr lang="uk-U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спеціаліст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6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Відомості про курсову підготовку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1340768"/>
          <a:ext cx="756084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368152"/>
                <a:gridCol w="1440160"/>
                <a:gridCol w="1656184"/>
                <a:gridCol w="2232248"/>
              </a:tblGrid>
              <a:tr h="2160240">
                <a:tc>
                  <a:txBody>
                    <a:bodyPr/>
                    <a:lstStyle/>
                    <a:p>
                      <a:r>
                        <a:rPr lang="uk-UA" dirty="0" smtClean="0"/>
                        <a:t>Терміни</a:t>
                      </a:r>
                      <a:endParaRPr lang="ru-RU" dirty="0"/>
                    </a:p>
                  </a:txBody>
                  <a:tcPr marL="91829" marR="91829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 базі якого навчального закладу проводилась підготовка</a:t>
                      </a:r>
                      <a:endParaRPr lang="ru-RU" dirty="0"/>
                    </a:p>
                  </a:txBody>
                  <a:tcPr marL="91829" marR="91829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курсів</a:t>
                      </a:r>
                      <a:endParaRPr lang="ru-RU" dirty="0"/>
                    </a:p>
                  </a:txBody>
                  <a:tcPr marL="91829" marR="91829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Номер і дата видачі посвідчення</a:t>
                      </a:r>
                      <a:endParaRPr lang="ru-RU" dirty="0"/>
                    </a:p>
                  </a:txBody>
                  <a:tcPr marL="91829" marR="91829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 до курсового завдання</a:t>
                      </a:r>
                      <a:endParaRPr lang="ru-RU" dirty="0"/>
                    </a:p>
                  </a:txBody>
                  <a:tcPr marL="91829" marR="91829"/>
                </a:tc>
              </a:tr>
              <a:tr h="2160240">
                <a:tc>
                  <a:txBody>
                    <a:bodyPr/>
                    <a:lstStyle/>
                    <a:p>
                      <a:r>
                        <a:rPr lang="uk-UA" dirty="0" smtClean="0"/>
                        <a:t>2013 р.</a:t>
                      </a:r>
                      <a:endParaRPr lang="ru-RU" dirty="0"/>
                    </a:p>
                  </a:txBody>
                  <a:tcPr marL="91829" marR="91829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Вихователь ДНЗ</a:t>
                      </a:r>
                      <a:endParaRPr lang="ru-RU" dirty="0"/>
                    </a:p>
                  </a:txBody>
                  <a:tcPr marL="91829" marR="91829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Курси підвищення кваліфікації вихователів дошкільних навчальних закладів</a:t>
                      </a:r>
                      <a:endParaRPr lang="ru-RU" dirty="0"/>
                    </a:p>
                  </a:txBody>
                  <a:tcPr marL="91829" marR="91829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Свідоцтво №3111 від 17 травня 2013р.,</a:t>
                      </a:r>
                      <a:r>
                        <a:rPr lang="uk-UA" baseline="0" dirty="0" smtClean="0"/>
                        <a:t> видане  КОІПОПК </a:t>
                      </a:r>
                      <a:r>
                        <a:rPr lang="uk-UA" baseline="0" dirty="0" err="1" smtClean="0"/>
                        <a:t>м.Біла</a:t>
                      </a:r>
                      <a:r>
                        <a:rPr lang="uk-UA" baseline="0" dirty="0" smtClean="0"/>
                        <a:t> Церква</a:t>
                      </a:r>
                      <a:endParaRPr lang="ru-RU" dirty="0"/>
                    </a:p>
                  </a:txBody>
                  <a:tcPr marL="91829" marR="91829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Використання елементів</a:t>
                      </a:r>
                      <a:r>
                        <a:rPr lang="uk-UA" baseline="0" dirty="0" smtClean="0"/>
                        <a:t> теорії </a:t>
                      </a:r>
                      <a:r>
                        <a:rPr lang="uk-UA" baseline="0" dirty="0" err="1" smtClean="0"/>
                        <a:t>розв</a:t>
                      </a:r>
                      <a:r>
                        <a:rPr lang="en-US" baseline="0" dirty="0" smtClean="0"/>
                        <a:t>’</a:t>
                      </a:r>
                      <a:r>
                        <a:rPr lang="uk-UA" baseline="0" dirty="0" err="1" smtClean="0"/>
                        <a:t>язання</a:t>
                      </a:r>
                      <a:r>
                        <a:rPr lang="uk-UA" baseline="0" dirty="0" smtClean="0"/>
                        <a:t> винахідницьких завдань у роботі з дітьми дошкільного віку</a:t>
                      </a:r>
                      <a:endParaRPr lang="ru-RU" dirty="0"/>
                    </a:p>
                  </a:txBody>
                  <a:tcPr marL="91829" marR="91829"/>
                </a:tc>
              </a:tr>
            </a:tbl>
          </a:graphicData>
        </a:graphic>
      </p:graphicFrame>
    </p:spTree>
  </p:cSld>
  <p:clrMapOvr>
    <a:masterClrMapping/>
  </p:clrMapOvr>
  <p:transition advClick="0" advTm="6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692696"/>
            <a:ext cx="7416824" cy="5555704"/>
          </a:xfrm>
        </p:spPr>
      </p:pic>
    </p:spTree>
  </p:cSld>
  <p:clrMapOvr>
    <a:masterClrMapping/>
  </p:clrMapOvr>
  <p:transition advClick="0" advTm="6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754938" cy="2881939"/>
          </a:xfrm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04664"/>
            <a:ext cx="7632848" cy="568863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000000">
              <a:rot lat="600000" lon="2040000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16000"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400" b="1" i="1" dirty="0" smtClean="0">
                <a:ln/>
                <a:solidFill>
                  <a:schemeClr val="tx1"/>
                </a:solidFill>
              </a:rPr>
              <a:t>Життєве  кредо:</a:t>
            </a:r>
          </a:p>
          <a:p>
            <a:endParaRPr lang="uk-UA" sz="2000" i="1" dirty="0" smtClean="0">
              <a:ln/>
              <a:solidFill>
                <a:schemeClr val="tx1"/>
              </a:solidFill>
            </a:endParaRPr>
          </a:p>
          <a:p>
            <a:r>
              <a:rPr lang="uk-UA" sz="2000" dirty="0" smtClean="0">
                <a:ln/>
                <a:solidFill>
                  <a:schemeClr val="tx1"/>
                </a:solidFill>
              </a:rPr>
              <a:t>Візьми промінь світла і спрямуй його туди, де панує темрява.</a:t>
            </a:r>
          </a:p>
          <a:p>
            <a:r>
              <a:rPr lang="uk-UA" sz="2000" dirty="0" smtClean="0">
                <a:ln/>
                <a:solidFill>
                  <a:schemeClr val="tx1"/>
                </a:solidFill>
              </a:rPr>
              <a:t>Візьми посмішку і подаруй її тому, хто її потребує.</a:t>
            </a:r>
          </a:p>
          <a:p>
            <a:r>
              <a:rPr lang="uk-UA" sz="2000" dirty="0" smtClean="0">
                <a:ln/>
                <a:solidFill>
                  <a:schemeClr val="tx1"/>
                </a:solidFill>
              </a:rPr>
              <a:t>Візьми доброту і дай тому, хто сам не вміє віддавати.</a:t>
            </a:r>
          </a:p>
          <a:p>
            <a:r>
              <a:rPr lang="uk-UA" sz="2000" dirty="0" smtClean="0">
                <a:ln/>
                <a:solidFill>
                  <a:schemeClr val="tx1"/>
                </a:solidFill>
              </a:rPr>
              <a:t>Візьми віру і віддай її кожному хто не  має її.</a:t>
            </a:r>
          </a:p>
          <a:p>
            <a:r>
              <a:rPr lang="uk-UA" sz="2000" dirty="0" smtClean="0">
                <a:ln/>
                <a:solidFill>
                  <a:schemeClr val="tx1"/>
                </a:solidFill>
              </a:rPr>
              <a:t>Візьми любов і неси її світові. </a:t>
            </a:r>
          </a:p>
          <a:p>
            <a:endParaRPr lang="uk-UA" sz="2000" dirty="0" smtClean="0">
              <a:ln/>
              <a:solidFill>
                <a:schemeClr val="tx1"/>
              </a:solidFill>
            </a:endParaRPr>
          </a:p>
          <a:p>
            <a:r>
              <a:rPr lang="uk-UA" sz="2400" b="1" i="1" dirty="0" smtClean="0">
                <a:ln/>
                <a:solidFill>
                  <a:schemeClr val="tx1"/>
                </a:solidFill>
              </a:rPr>
              <a:t>Педагогічне кредо:</a:t>
            </a:r>
          </a:p>
          <a:p>
            <a:endParaRPr lang="uk-UA" sz="2000" i="1" dirty="0" smtClean="0">
              <a:ln/>
              <a:solidFill>
                <a:schemeClr val="tx1"/>
              </a:solidFill>
            </a:endParaRPr>
          </a:p>
          <a:p>
            <a:r>
              <a:rPr lang="uk-UA" sz="2000" dirty="0" smtClean="0">
                <a:ln/>
                <a:solidFill>
                  <a:schemeClr val="tx1"/>
                </a:solidFill>
              </a:rPr>
              <a:t>Життя дитини повноцінне  лише тоді, коли вона живе у світі гри, музики, казки, фантазії та творчості.  Над цим і працюю</a:t>
            </a:r>
          </a:p>
          <a:p>
            <a:endParaRPr lang="ru-RU" b="1" dirty="0">
              <a:ln/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Click="0" advTm="6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триховая стрелка вправо 7"/>
          <p:cNvSpPr/>
          <p:nvPr/>
        </p:nvSpPr>
        <p:spPr>
          <a:xfrm>
            <a:off x="4572000" y="3717032"/>
            <a:ext cx="4320480" cy="1584176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Державним стандартом дошкільної  освіти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48880"/>
            <a:ext cx="432048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i="1" dirty="0" smtClean="0"/>
              <a:t>В своїй діяльності керуюся: </a:t>
            </a:r>
            <a:endParaRPr lang="ru-RU" sz="4000" b="1" i="1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4572000" y="0"/>
            <a:ext cx="4320480" cy="1584176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-</a:t>
            </a:r>
            <a:r>
              <a:rPr lang="uk-UA" sz="2000" b="1" dirty="0" err="1" smtClean="0"/>
              <a:t>зз</a:t>
            </a:r>
            <a:r>
              <a:rPr lang="uk-UA" sz="2000" b="1" dirty="0" err="1" smtClean="0">
                <a:solidFill>
                  <a:schemeClr val="tx1"/>
                </a:solidFill>
              </a:rPr>
              <a:t>Законом</a:t>
            </a:r>
            <a:r>
              <a:rPr lang="uk-UA" sz="2000" b="1" dirty="0" smtClean="0">
                <a:solidFill>
                  <a:schemeClr val="tx1"/>
                </a:solidFill>
              </a:rPr>
              <a:t> України </a:t>
            </a:r>
            <a:r>
              <a:rPr lang="en-US" sz="2000" b="1" dirty="0" smtClean="0">
                <a:solidFill>
                  <a:schemeClr val="tx1"/>
                </a:solidFill>
              </a:rPr>
              <a:t>”</a:t>
            </a:r>
            <a:r>
              <a:rPr lang="uk-UA" sz="2000" b="1" dirty="0" smtClean="0">
                <a:solidFill>
                  <a:schemeClr val="tx1"/>
                </a:solidFill>
              </a:rPr>
              <a:t>Про дошкільну освіту</a:t>
            </a:r>
            <a:r>
              <a:rPr lang="en-US" sz="2000" b="1" dirty="0" smtClean="0">
                <a:solidFill>
                  <a:schemeClr val="tx1"/>
                </a:solidFill>
              </a:rPr>
              <a:t>”</a:t>
            </a:r>
            <a:endParaRPr lang="ru-RU" sz="2000" b="1" dirty="0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4572000" y="1844824"/>
            <a:ext cx="4320480" cy="1584176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п</a:t>
            </a:r>
            <a:r>
              <a:rPr lang="uk-UA" b="1" dirty="0" err="1" smtClean="0">
                <a:solidFill>
                  <a:schemeClr val="tx1"/>
                </a:solidFill>
              </a:rPr>
              <a:t>Програмою</a:t>
            </a:r>
            <a:r>
              <a:rPr lang="uk-UA" b="1" dirty="0" smtClean="0">
                <a:solidFill>
                  <a:schemeClr val="tx1"/>
                </a:solidFill>
              </a:rPr>
              <a:t> розвитку дітей старшого дошкільного віку </a:t>
            </a:r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uk-UA" b="1" dirty="0" smtClean="0">
                <a:solidFill>
                  <a:schemeClr val="tx1"/>
                </a:solidFill>
              </a:rPr>
              <a:t>Впевнений старт</a:t>
            </a:r>
            <a:r>
              <a:rPr lang="en-US" b="1" dirty="0" smtClean="0">
                <a:solidFill>
                  <a:schemeClr val="tx1"/>
                </a:solidFill>
              </a:rPr>
              <a:t>”</a:t>
            </a:r>
            <a:endParaRPr lang="ru-RU" b="1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4572000" y="5517232"/>
            <a:ext cx="4320480" cy="1584176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Базовим компонентом (нової редакції)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6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260648"/>
            <a:ext cx="6400800" cy="7316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2800" b="1" i="1" dirty="0" smtClean="0"/>
              <a:t>Відомості про проведення відкритих занять: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1052736"/>
            <a:ext cx="64087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2011-2012 </a:t>
            </a:r>
            <a:r>
              <a:rPr lang="uk-UA" b="1" i="1" u="sng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ік: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Художня праця – використання морської мушлі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Цікава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фоторамка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Аплікація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Соняшник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використання природного матеріалу.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Інтегроване заняття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Кицькин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дім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використання настільного театру рухливих та дидактичних ігор з ОБЖД.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Казка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Рукавичка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з використанням театру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тупотушок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2012-2013 </a:t>
            </a:r>
            <a:r>
              <a:rPr lang="uk-UA" b="1" i="1" u="sng" dirty="0" err="1" smtClean="0">
                <a:latin typeface="Times New Roman" pitchFamily="18" charset="0"/>
                <a:cs typeface="Times New Roman" pitchFamily="18" charset="0"/>
              </a:rPr>
              <a:t>навч.рік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Заняття з малювання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Морські мешканці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крапкографія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uk-UA" b="1" i="1" u="sng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. рік: </a:t>
            </a:r>
          </a:p>
          <a:p>
            <a:pPr marL="342900" indent="-34290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Інтегроване заняття за методикою Н. Гавриш з використанням інноваційних технологій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Зустріч з весною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2014-2015 </a:t>
            </a:r>
            <a:r>
              <a:rPr lang="uk-UA" b="1" i="1" u="sng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. рік: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Господарсько-побутова праця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Миємо ляльковий посуд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Публікації, авторські напрацювання: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Журнал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Дошкільне виховання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2000рік.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236</TotalTime>
  <Words>338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ДОШКІЛЬНИЙ НАВЧАЛЬНИЙ ЗАКЛАД (ЯСЛА-САДОК)КОМБІНОВАНОГО ТИПУ”СВІТЛЯЧОК”</vt:lpstr>
      <vt:lpstr>13 січня 1970 р. народження Вихователь освіта : середня-спеціальна, спеціаліст. Білоцерківське педагогічне училище Факультет:  дошкільне виховання;    1985 - 1989рр спеціальність за дипломом: вихователь в дошкільних закладах  Педагогічний  стаж на день початку ведення : 25 років, 2 місяці.  </vt:lpstr>
      <vt:lpstr>Підсумки атестації:</vt:lpstr>
      <vt:lpstr>Відомості про курсову підготовку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Дякую за увагу!!!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(ЯСЛА-САДОК)КОМБІНОВАНОГО ТИПУ”СВІТЛЯЧОК”</dc:title>
  <dc:creator>USER</dc:creator>
  <cp:lastModifiedBy>USER</cp:lastModifiedBy>
  <cp:revision>42</cp:revision>
  <dcterms:created xsi:type="dcterms:W3CDTF">2014-10-31T19:28:37Z</dcterms:created>
  <dcterms:modified xsi:type="dcterms:W3CDTF">2014-11-02T14:15:36Z</dcterms:modified>
</cp:coreProperties>
</file>